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hRQfjkj6F33xsFgELUIr/o1NBO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079301-A39B-4A03-9F08-BF566847B508}">
  <a:tblStyle styleId="{1A079301-A39B-4A03-9F08-BF566847B50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3db95e74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g2b3db95e742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4cfca041f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4cfca041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3db95e74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8" name="Google Shape;168;g2b3db95e742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3db95e74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g2b3db95e742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4cfca041f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4cfca041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3db95e742_3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b3db95e742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4cfca041f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4cfca041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3db95e742_3_1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b3db95e742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3db95e742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3db95e74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3db95e742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3db95e74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3db95e742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7" name="Google Shape;137;g2b3db95e742_3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48a159e21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48a159e2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48a159e2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48a159e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3db95e742_3_19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3db95e742_3_19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3db95e742_3_19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3db95e742_3_19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3db95e742_3_201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b3db95e742_3_201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g2b3db95e742_3_201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g2b3db95e742_3_20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2b3db95e742_3_20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b3db95e742_3_2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3db95e742_3_208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3db95e742_3_208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2b3db95e742_3_208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2" name="Google Shape;92;g2b3db95e742_3_20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b3db95e742_3_20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b3db95e742_3_20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3db95e742_3_176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b3db95e742_3_176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g2b3db95e742_3_17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b3db95e742_3_17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b3db95e742_3_17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3db95e742_3_18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b3db95e742_3_182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g2b3db95e742_3_18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2b3db95e742_3_18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3db95e742_3_18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8" name="Google Shape;68;g2b3db95e742_3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3db95e742_3_189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g2b3db95e742_3_189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2" name="Google Shape;72;g2b3db95e742_3_18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2b3db95e742_3_18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b3db95e742_3_18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g2b3db95e742_3_18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3db95e742_3_1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g2b3db95e742_3_1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g2b3db95e742_3_17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2b3db95e742_3_17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2b3db95e742_3_17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1665750" y="3385225"/>
            <a:ext cx="7302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0"/>
              <a:buFont typeface="Arial"/>
              <a:buNone/>
            </a:pPr>
            <a:r>
              <a:rPr lang="en-US" sz="3740"/>
              <a:t>ECEN 404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Team #44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0"/>
              <a:buFont typeface="Arial"/>
              <a:buNone/>
            </a:pPr>
            <a:r>
              <a:rPr lang="en-US" sz="3740"/>
              <a:t>Biweekly Update 1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0"/>
              <a:buFont typeface="Arial"/>
              <a:buNone/>
            </a:pPr>
            <a:r>
              <a:t/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Cubesat EM Material Discharge Eval:</a:t>
            </a:r>
            <a:endParaRPr sz="284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Ian Poynter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Joshua Feldman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Michael Kim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Alejandro Torres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Sponsor: Orbital Arc &amp; SATOP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TA: Souryendu Das</a:t>
            </a:r>
            <a:endParaRPr sz="2840"/>
          </a:p>
        </p:txBody>
      </p:sp>
      <p:sp>
        <p:nvSpPr>
          <p:cNvPr id="100" name="Google Shape;100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3db95e742_1_2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Microcontroller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Joshua Feldman</a:t>
            </a:r>
            <a:endParaRPr sz="2980"/>
          </a:p>
        </p:txBody>
      </p:sp>
      <p:graphicFrame>
        <p:nvGraphicFramePr>
          <p:cNvPr id="160" name="Google Shape;160;g2b3db95e742_1_2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{1A079301-A39B-4A03-9F08-BF566847B508}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Microcontroller circuit is back to operating level from the end of 403.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Circuit redesigned to function with 5V instead of 3.3V.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Worked with sponsor to clarify requirements for gas flow controller.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Recoding and troubleshooting SPI code.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Working with Alejandro to integrate microcontroller and power supply circuits.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Fix SPI not functioning.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Research and order a gas flow controller.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b4cfca041f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50" y="1046551"/>
            <a:ext cx="8116099" cy="55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3db95e742_1_3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Low Voltage Physical Testing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Ian Poynter</a:t>
            </a:r>
            <a:endParaRPr sz="2980"/>
          </a:p>
        </p:txBody>
      </p:sp>
      <p:graphicFrame>
        <p:nvGraphicFramePr>
          <p:cNvPr id="171" name="Google Shape;171;g2b3db95e742_1_3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{1A079301-A39B-4A03-9F08-BF566847B508}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 hrs of effort</a:t>
                      </a:r>
                      <a:r>
                        <a:rPr lang="en-US" sz="1800" u="none" cap="none" strike="noStrike"/>
                        <a:t>                       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Chassis fabrication was completed in 403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Worked with sponsor to define objectives for lower voltage testing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Design testing procedure for accelerator plates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Order parts to allow for testing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2" name="Google Shape;172;g2b3db95e742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025" y="4517025"/>
            <a:ext cx="2175176" cy="2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b3db95e742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551" y="4477513"/>
            <a:ext cx="2012363" cy="222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3db95e742_1_3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High Potential Accelerator Plate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Michael Kim</a:t>
            </a:r>
            <a:endParaRPr sz="2980"/>
          </a:p>
        </p:txBody>
      </p:sp>
      <p:graphicFrame>
        <p:nvGraphicFramePr>
          <p:cNvPr id="179" name="Google Shape;179;g2b3db95e742_1_3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{1A079301-A39B-4A03-9F08-BF566847B508}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Geometry-material prototypes are fabricated.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Discussed high-voltage testing </a:t>
                      </a:r>
                      <a:r>
                        <a:rPr lang="en-US" sz="1800"/>
                        <a:t>with sponsor</a:t>
                      </a:r>
                      <a:r>
                        <a:rPr lang="en-US" sz="1800"/>
                        <a:t>.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Establish high-voltage simulation procedure to find electric field for prototypes.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Perform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 simulations for circular plate geometry.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g2b3db95e742_1_37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b4cfca041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6037" y="1327337"/>
            <a:ext cx="3151351" cy="420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b4cfca041f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4725"/>
            <a:ext cx="4361701" cy="327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b4cfca041f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18450" y="2883400"/>
            <a:ext cx="3268800" cy="4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3db95e742_3_62"/>
          <p:cNvSpPr txBox="1"/>
          <p:nvPr>
            <p:ph type="title"/>
          </p:nvPr>
        </p:nvSpPr>
        <p:spPr>
          <a:xfrm>
            <a:off x="457200" y="801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93" name="Google Shape;193;g2b3db95e742_3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63" y="1541050"/>
            <a:ext cx="7222076" cy="524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4cfca041f_5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99" name="Google Shape;199;g2b4cfca041f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75" y="1852914"/>
            <a:ext cx="3359845" cy="47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b4cfca041f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550" y="1972412"/>
            <a:ext cx="4159849" cy="29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3db95e742_3_166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Problem: Current Ion Thrusters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Require expensive fuel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Extremely</a:t>
            </a:r>
            <a:r>
              <a:rPr lang="en-US"/>
              <a:t> low acceleration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Require electron bombardment for ionization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090150"/>
            <a:ext cx="4504049" cy="26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457200" y="770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RIOT Drive</a:t>
            </a:r>
            <a:endParaRPr/>
          </a:p>
        </p:txBody>
      </p:sp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 a prototype for the RIOT Drive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Uses cheaper fuel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Will operate at about 4 times the efficiency of contemporary ion thrusters</a:t>
            </a: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9100" y="4409550"/>
            <a:ext cx="3674900" cy="24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2625" y="1573900"/>
            <a:ext cx="3976600" cy="30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Diagram of Subsystems and Interface 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283" y="1852925"/>
            <a:ext cx="6647444" cy="50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3db95e742_2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Block Diagram</a:t>
            </a:r>
            <a:endParaRPr/>
          </a:p>
        </p:txBody>
      </p:sp>
      <p:pic>
        <p:nvPicPr>
          <p:cNvPr id="128" name="Google Shape;128;g2b3db95e742_2_1"/>
          <p:cNvPicPr preferRelativeResize="0"/>
          <p:nvPr/>
        </p:nvPicPr>
        <p:blipFill rotWithShape="1">
          <a:blip r:embed="rId3">
            <a:alphaModFix/>
          </a:blip>
          <a:srcRect b="0" l="6699" r="0" t="0"/>
          <a:stretch/>
        </p:blipFill>
        <p:spPr>
          <a:xfrm>
            <a:off x="458875" y="2005275"/>
            <a:ext cx="8531052" cy="46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3db95e742_2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Project Changes</a:t>
            </a:r>
            <a:endParaRPr/>
          </a:p>
        </p:txBody>
      </p:sp>
      <p:sp>
        <p:nvSpPr>
          <p:cNvPr id="134" name="Google Shape;134;g2b3db95e742_2_13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Alejandro - Problems faced with the PCB and Boost output voltage changed.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Josh - Adding gas flow controller controlled by microcontroller.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Ian - Working on lower voltage physical testing with prototype 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Michael - Doing high voltage simulations on each plate geometry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3db95e742_3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Alejandro</a:t>
            </a:r>
            <a:endParaRPr sz="2980"/>
          </a:p>
        </p:txBody>
      </p:sp>
      <p:graphicFrame>
        <p:nvGraphicFramePr>
          <p:cNvPr id="140" name="Google Shape;140;g2b3db95e742_3_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{1A079301-A39B-4A03-9F08-BF566847B508}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Tested buck converter through electronic load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Boost Converter Output changed to 48V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A Buck converter with the output of 5V.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Find and simulate a new boost configuration and import design to Altium Designer.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Print Circuit Board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b48a159e21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839202" cy="413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b48a159e21_1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 Circuit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Alejandro Torres</a:t>
            </a:r>
            <a:endParaRPr sz="298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b48a159e2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550" y="4339313"/>
            <a:ext cx="3983250" cy="239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b48a159e2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550" y="1836888"/>
            <a:ext cx="3983250" cy="25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b48a159e21_1_0"/>
          <p:cNvSpPr txBox="1"/>
          <p:nvPr>
            <p:ph type="title"/>
          </p:nvPr>
        </p:nvSpPr>
        <p:spPr>
          <a:xfrm>
            <a:off x="457200" y="8000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Power Subsystem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Alejandro Torres</a:t>
            </a:r>
            <a:endParaRPr sz="2980"/>
          </a:p>
        </p:txBody>
      </p:sp>
      <p:sp>
        <p:nvSpPr>
          <p:cNvPr id="154" name="Google Shape;154;g2b48a159e21_1_0"/>
          <p:cNvSpPr txBox="1"/>
          <p:nvPr/>
        </p:nvSpPr>
        <p:spPr>
          <a:xfrm>
            <a:off x="288725" y="2048700"/>
            <a:ext cx="4283400" cy="44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Buck Converter tested through electronic load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3.3V was kept constant all throughout as output current changed and input voltage changed.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